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6" r:id="rId4"/>
    <p:sldId id="278" r:id="rId5"/>
    <p:sldId id="258" r:id="rId6"/>
    <p:sldId id="269" r:id="rId7"/>
    <p:sldId id="280" r:id="rId8"/>
    <p:sldId id="270" r:id="rId9"/>
    <p:sldId id="263" r:id="rId10"/>
    <p:sldId id="275" r:id="rId11"/>
    <p:sldId id="281" r:id="rId12"/>
    <p:sldId id="273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2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s844.photobucket.com/user/Pavel_Kharitonov/media/Nikolay%20Shilov/09_zps7d359af9.jp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s844.photobucket.com/user/Pavel_Kharitonov/media/Nikolay%20Shilov/25_zps94cbc280.jpg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АЛМАЗ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87407"/>
            <a:ext cx="3824909" cy="378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http://geo.web.ru/druza/m-graphit_2_DSC00040_S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9" y="1204925"/>
            <a:ext cx="46958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-428652"/>
            <a:ext cx="8062912" cy="148478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Углерод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286388"/>
            <a:ext cx="7054800" cy="170080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Рыбчинская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Марина Васильевна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химии МБОУ - ООШ № 21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Армавир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475778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углерода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Углерод – восстановитель</a:t>
            </a:r>
          </a:p>
          <a:p>
            <a:pPr marL="578358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Горение углерода</a:t>
            </a:r>
          </a:p>
          <a:p>
            <a:pPr marL="578358" indent="-514350">
              <a:buFont typeface="Wingdings 2"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Взаимодействие с оксидами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металлов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Углерод - окислитель</a:t>
            </a:r>
          </a:p>
          <a:p>
            <a:pPr marL="578358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 металлами</a:t>
            </a:r>
          </a:p>
          <a:p>
            <a:pPr marL="578358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 водородом</a:t>
            </a:r>
          </a:p>
        </p:txBody>
      </p:sp>
    </p:spTree>
    <p:extLst>
      <p:ext uri="{BB962C8B-B14F-4D97-AF65-F5344CB8AC3E}">
        <p14:creationId xmlns:p14="http://schemas.microsoft.com/office/powerpoint/2010/main" xmlns="" val="120396023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Лабораторный опыт № 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«Адсорбционный свойства угля»</a:t>
            </a:r>
          </a:p>
          <a:p>
            <a:pPr marL="64008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Вывод: Активированный уголь хорошо поглощает жидкие и газообразные вещества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920684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 photo 09_zps7d359af9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463826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photo 25_zps94cbc280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1787" y="881062"/>
            <a:ext cx="594042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Группа финских лыжников во время передвижения в противогазах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402164"/>
            <a:ext cx="5940425" cy="454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937370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Первый противогаз был изобретен русским химиком Н.Д. Зелинским и спас жизнь тысячам солдат в период Первой и Второй мировых войн. </a:t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35337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Света\Pictures\химия-рисунки\2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3639" y="3284538"/>
            <a:ext cx="3356721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3D_professo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25908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60166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УСПЕХОВ В ОСВОЕНИИ ХИМИЧЕСКИХ ЗНАНИЙ!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Новошинская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Н.С.,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Новошинский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И.И. Неорганическая химия. 8 класс: учеб,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уч­реждений /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Новошинская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Н.С.,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Новошинский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И.И. .-5 –е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изд.-М.:Русское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слово, 2011.-149с.:схема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Рудзитис  Г. Е.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Химия. Неорганическая химия. 9 класс : учеб,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уч­реждений / Г. Е. Рудзитис, Ф. Г. Фельдман. - 13-е изд. - М. : Просвещение, 2011. - 81 с.: рубрика  Знаете ли вы….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Ким Е.П. Химия. Внеклассные мероприятия 8-11 классы 2-е изд.- «Учитель» Волгоград. 2014. 49 с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Золотухин И.В.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Фуллерит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– новая форма углерода//СОЖ №2, с.51, 1996.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5. Мастеров В.Ф. Физические свойства фуллеренов//СОЖ №1, с.92, 1997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://www.grafitservis.ru/product/grafit/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://900igr.net/fotografii/khimija/Almaz-i-grafit/002-Almaz-i-grafit.html</a:t>
            </a: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http://www.stepandstep.ru/catalog/learn-as/142144/kak-mozhno-prevratit-grafit-v-almaz.html</a:t>
            </a: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http://fishki.net/1245851-nevidannye-ranee-fotografii-pervoj-mirovoj-vojny.html</a:t>
            </a:r>
          </a:p>
          <a:p>
            <a:pPr marL="64008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 характеристика элементов подгруппы углерода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 группы (для всех)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 периода (для углерода)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Степень окисления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max, min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промежуточная)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Атомный радиус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свойств в подгруппе и периоде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Человечек-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9697" y="2636912"/>
            <a:ext cx="1682313" cy="216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8926276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Нахождение углерода в природе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400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1.Углерод в природе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11-й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химической распространенности элемент в земной коре (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 – 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неметаллов);</a:t>
            </a:r>
          </a:p>
          <a:p>
            <a:pPr marL="6400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2.Встречается в самородном виде (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алмаз и графит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в виде соединений: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Карбонатные минералы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Горные породы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Природный уголь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Нефть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Природный газ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Сланцевое масло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Битумы</a:t>
            </a:r>
          </a:p>
          <a:p>
            <a:pPr marL="64008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73152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Английский химик 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Теннант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1796 г проделал опыт: сжег одинаковые количества алмаза и угля. При этом образовалось совершенно одинаковые объемы оксида углерода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Этим было доказано, что алмаз является аллотропным видоизменением углерода.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1f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2285" y="4725144"/>
            <a:ext cx="147537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567048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Аллотропные видоизменения углерода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5826" y="2135625"/>
            <a:ext cx="136815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Углерод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flipH="1">
            <a:off x="3213778" y="2567673"/>
            <a:ext cx="11161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2"/>
          </p:cNvCxnSpPr>
          <p:nvPr/>
        </p:nvCxnSpPr>
        <p:spPr>
          <a:xfrm>
            <a:off x="4329902" y="2567673"/>
            <a:ext cx="12601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1" idx="2"/>
          </p:cNvCxnSpPr>
          <p:nvPr/>
        </p:nvCxnSpPr>
        <p:spPr>
          <a:xfrm>
            <a:off x="3193584" y="3542237"/>
            <a:ext cx="0" cy="51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79123" y="3531705"/>
            <a:ext cx="0" cy="482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51520" y="4100523"/>
            <a:ext cx="3698148" cy="1992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Твердый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Прозрачный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Бесцветный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 электрический ток</a:t>
            </a:r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923038" y="4076413"/>
            <a:ext cx="3825426" cy="2016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Непрозрачный (серый с металлическим блеском)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Проводит электрический ток</a:t>
            </a:r>
          </a:p>
        </p:txBody>
      </p:sp>
      <p:pic>
        <p:nvPicPr>
          <p:cNvPr id="13" name="Рисунок 12" descr="http://lifecity.com.ua/knowledge/1212277655_i-6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7"/>
            <a:ext cx="3096344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662525" y="3254205"/>
            <a:ext cx="106211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Алмаз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://lifecity.com.ua/knowledge/1212277655_i-6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484785"/>
            <a:ext cx="31736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148064" y="3254205"/>
            <a:ext cx="106211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Графит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11512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Фуллерен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 descr="фулере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6927" y="1916832"/>
            <a:ext cx="2701280" cy="286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1772816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Фуллерен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является новой аллотропной формой углерода. Молекулы фуллерена состоят из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60,70 атомов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образующих сферу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6710267" y="4805443"/>
            <a:ext cx="1887986" cy="122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фуллерена: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атом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.связь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100854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большой из всех известных алмазов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Кулинан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найден в 1905 г в южной Африке. Его масса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671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размер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10х 6, 5х5 см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Алмазном фонде России хранится один из самых больших и красивых алмазов в мире –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«Орлов»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37, 92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1f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221088"/>
            <a:ext cx="1952674" cy="238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7924519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5060728" cy="487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               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Алмаз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«Орлов»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636912"/>
            <a:ext cx="24878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92 г</a:t>
            </a:r>
          </a:p>
        </p:txBody>
      </p:sp>
    </p:spTree>
    <p:extLst>
      <p:ext uri="{BB962C8B-B14F-4D97-AF65-F5344CB8AC3E}">
        <p14:creationId xmlns:p14="http://schemas.microsoft.com/office/powerpoint/2010/main" xmlns="" val="133792716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Технические сорта угля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Кокс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получают сухой перегонкой каменного угля;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получают неполным сгоранием органических веществ;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Древесный уголь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получают сухой перегонкой древесины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Активированный уголь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получают обработкой древесного угля водяным паром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570223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510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Углерод</vt:lpstr>
      <vt:lpstr>Общая характеристика элементов подгруппы углерода</vt:lpstr>
      <vt:lpstr>Нахождение углерода в природе </vt:lpstr>
      <vt:lpstr>Историческая справка</vt:lpstr>
      <vt:lpstr>Слайд 5</vt:lpstr>
      <vt:lpstr>Фуллерен</vt:lpstr>
      <vt:lpstr>Историческая справка</vt:lpstr>
      <vt:lpstr>                   Алмаз «Орлов»</vt:lpstr>
      <vt:lpstr>Технические сорта угля</vt:lpstr>
      <vt:lpstr>Химические свойства углерода</vt:lpstr>
      <vt:lpstr>Лабораторный опыт № 11</vt:lpstr>
      <vt:lpstr>Первый противогаз был изобретен русским химиком Н.Д. Зелинским и спас жизнь тысячам солдат в период Первой и Второй мировых войн.  </vt:lpstr>
      <vt:lpstr>СПАСИБО ЗА УРОК! УСПЕХОВ В ОСВОЕНИИ ХИМИЧЕСКИХ ЗНАНИЙ!</vt:lpstr>
      <vt:lpstr> 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Углерод</dc:title>
  <dc:creator>Рыбчинская</dc:creator>
  <cp:lastModifiedBy>Your User Name</cp:lastModifiedBy>
  <cp:revision>43</cp:revision>
  <dcterms:created xsi:type="dcterms:W3CDTF">2015-02-06T06:00:44Z</dcterms:created>
  <dcterms:modified xsi:type="dcterms:W3CDTF">2015-03-17T10:09:18Z</dcterms:modified>
</cp:coreProperties>
</file>